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57" r:id="rId5"/>
    <p:sldId id="266" r:id="rId6"/>
    <p:sldId id="258" r:id="rId7"/>
    <p:sldId id="259" r:id="rId8"/>
    <p:sldId id="268" r:id="rId9"/>
    <p:sldId id="267" r:id="rId10"/>
    <p:sldId id="269" r:id="rId11"/>
    <p:sldId id="260" r:id="rId12"/>
    <p:sldId id="270" r:id="rId13"/>
    <p:sldId id="271" r:id="rId14"/>
    <p:sldId id="261" r:id="rId15"/>
    <p:sldId id="264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25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2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5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77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33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65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05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7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7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35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E9FE2-5EE2-482F-B04F-FB0C28BCDCA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1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2146300"/>
            <a:ext cx="9118600" cy="46732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246062"/>
            <a:ext cx="2235574" cy="190023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54300" y="533399"/>
            <a:ext cx="8280400" cy="1325563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GDG DevFest 2017</a:t>
            </a:r>
            <a:endParaRPr lang="en-US" sz="54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8267337" y="4969328"/>
            <a:ext cx="26673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Kickstart</a:t>
            </a:r>
            <a:endParaRPr lang="en-US" sz="54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7" y="3048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5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8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4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56" y="596900"/>
            <a:ext cx="968586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5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7800" y="1722437"/>
            <a:ext cx="4743269" cy="1325563"/>
          </a:xfrm>
        </p:spPr>
        <p:txBody>
          <a:bodyPr/>
          <a:lstStyle/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oohoo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…. did it</a:t>
            </a:r>
            <a:endParaRPr lang="en-US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10000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200400"/>
            <a:ext cx="38100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2575" y="1242218"/>
            <a:ext cx="4025900" cy="1325563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US" sz="60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100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805737" y="4696618"/>
            <a:ext cx="50006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Akshay Saini </a:t>
            </a:r>
          </a:p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(anonyxhappie.github.io)</a:t>
            </a:r>
            <a:endParaRPr lang="en-US" sz="20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979" y="1418864"/>
            <a:ext cx="896071" cy="89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0" y="1722437"/>
            <a:ext cx="5048069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Let’startThe    ame</a:t>
            </a:r>
            <a:endParaRPr lang="en-US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3810000" cy="381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14153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6900" cy="608647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		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&amp; Web</a:t>
            </a:r>
            <a:b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  Application</a:t>
            </a:r>
            <a:b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Development</a:t>
            </a:r>
            <a:b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       Platform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14" y="2242575"/>
            <a:ext cx="3850426" cy="23315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870" y="2453590"/>
            <a:ext cx="486557" cy="48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844" y="3183278"/>
            <a:ext cx="225083" cy="2250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597" y="3982793"/>
            <a:ext cx="65332" cy="6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7490" y="2533549"/>
            <a:ext cx="526366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+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22" y="2906396"/>
            <a:ext cx="2057869" cy="635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55" y="2906395"/>
            <a:ext cx="3207434" cy="63514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903288" y="2680212"/>
            <a:ext cx="5263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=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653" y="2053473"/>
            <a:ext cx="2285714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0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6900" cy="608647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			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95" y="2799471"/>
            <a:ext cx="1006914" cy="10069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45250" y="373619"/>
            <a:ext cx="5378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Cloud 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Messaging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45250" y="1081505"/>
            <a:ext cx="5378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(Real-time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45250" y="1793638"/>
            <a:ext cx="5378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Storage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45250" y="2479738"/>
            <a:ext cx="5378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Hosting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45250" y="3211533"/>
            <a:ext cx="5378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Authentication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45250" y="3920481"/>
            <a:ext cx="5378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 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5250" y="4631980"/>
            <a:ext cx="5378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Crash 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Reports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45250" y="5308587"/>
            <a:ext cx="5378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Analytics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45250" y="6016473"/>
            <a:ext cx="5378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Many More 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430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0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8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0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36</Words>
  <Application>Microsoft Office PowerPoint</Application>
  <PresentationFormat>Widescreen</PresentationFormat>
  <Paragraphs>20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GDG DevFest 2017</vt:lpstr>
      <vt:lpstr>Let’startThe    ame</vt:lpstr>
      <vt:lpstr>  Mobile &amp; Web      Application   Development           Platform</vt:lpstr>
      <vt:lpstr>+</vt:lpstr>
      <vt:lpstr>  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woohoo…. did it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akkilsl522@gmail.com</dc:creator>
  <cp:lastModifiedBy>Akshay Saini</cp:lastModifiedBy>
  <cp:revision>24</cp:revision>
  <dcterms:created xsi:type="dcterms:W3CDTF">2017-10-16T22:59:34Z</dcterms:created>
  <dcterms:modified xsi:type="dcterms:W3CDTF">2017-11-01T15:02:49Z</dcterms:modified>
</cp:coreProperties>
</file>